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theme/theme2.xml" ContentType="application/vnd.openxmlformats-officedocument.theme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  <p:sldMasterId id="2147483759" r:id="rId2"/>
    <p:sldMasterId id="2147483718" r:id="rId3"/>
  </p:sldMasterIdLst>
  <p:notesMasterIdLst>
    <p:notesMasterId r:id="rId14"/>
  </p:notesMasterIdLst>
  <p:sldIdLst>
    <p:sldId id="378" r:id="rId4"/>
    <p:sldId id="312" r:id="rId5"/>
    <p:sldId id="321" r:id="rId6"/>
    <p:sldId id="361" r:id="rId7"/>
    <p:sldId id="375" r:id="rId8"/>
    <p:sldId id="376" r:id="rId9"/>
    <p:sldId id="377" r:id="rId10"/>
    <p:sldId id="357" r:id="rId11"/>
    <p:sldId id="319" r:id="rId12"/>
    <p:sldId id="379" r:id="rId13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等线"/>
      </a:defRPr>
    </a:lvl1pPr>
    <a:lvl2pPr marL="342900" indent="114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等线"/>
      </a:defRPr>
    </a:lvl2pPr>
    <a:lvl3pPr marL="685800" indent="228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等线"/>
      </a:defRPr>
    </a:lvl3pPr>
    <a:lvl4pPr marL="1028700" indent="3429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等线"/>
      </a:defRPr>
    </a:lvl4pPr>
    <a:lvl5pPr marL="1371600" indent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等线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等线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等线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等线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等线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762"/>
    <a:srgbClr val="DF0101"/>
    <a:srgbClr val="0000FF"/>
    <a:srgbClr val="FF5E55"/>
    <a:srgbClr val="DF0048"/>
    <a:srgbClr val="D8D8D8"/>
    <a:srgbClr val="FAEF9B"/>
    <a:srgbClr val="8BB408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79" autoAdjust="0"/>
    <p:restoredTop sz="94660"/>
  </p:normalViewPr>
  <p:slideViewPr>
    <p:cSldViewPr snapToGrid="0">
      <p:cViewPr>
        <p:scale>
          <a:sx n="110" d="100"/>
          <a:sy n="110" d="100"/>
        </p:scale>
        <p:origin x="-378" y="-228"/>
      </p:cViewPr>
      <p:guideLst>
        <p:guide orient="horz" pos="1637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presProps" Target="pres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latin typeface="Arial" panose="020B0604020202020204" pitchFamily="34" charset="0"/>
                <a:ea typeface="等线"/>
                <a:cs typeface="等线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latin typeface="Arial" panose="020B0604020202020204" pitchFamily="34" charset="0"/>
                <a:ea typeface="等线"/>
                <a:cs typeface="等线"/>
              </a:defRPr>
            </a:lvl1pPr>
          </a:lstStyle>
          <a:p>
            <a:pPr>
              <a:defRPr/>
            </a:pPr>
            <a:fld id="{79798C04-8034-4FBA-83DA-2051F2F8B73E}" type="datetimeFigureOut">
              <a:rPr lang="zh-CN" altLang="en-US"/>
              <a:pPr>
                <a:defRPr/>
              </a:pPr>
              <a:t>2019/10/14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latin typeface="Arial" panose="020B0604020202020204" pitchFamily="34" charset="0"/>
                <a:ea typeface="等线"/>
                <a:cs typeface="等线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>
                <a:latin typeface="Arial" panose="020B0604020202020204" pitchFamily="34" charset="0"/>
                <a:ea typeface="等线"/>
                <a:cs typeface="等线"/>
              </a:defRPr>
            </a:lvl1pPr>
          </a:lstStyle>
          <a:p>
            <a:pPr>
              <a:defRPr/>
            </a:pPr>
            <a:fld id="{D37D449D-5831-41A9-B388-FCEBC68CA8F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791334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198558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74144162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02145726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64313708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13544570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03240000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51831002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18807631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36937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9416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5479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2414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81046534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4612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31155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5386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6516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2938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6444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3827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356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0218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6215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5582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1918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0980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12443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2524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80472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104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2535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2686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17583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1278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9391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6706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9801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0209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29937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03695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07135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21170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1760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6126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089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6428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380977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8011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63670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9354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7868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2014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06184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6051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9468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3045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55829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8120872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7512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9813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6763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3767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0328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3402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8171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16389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72588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9734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9469417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7382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06843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3158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5756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9548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4653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50593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6928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2843736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806285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64637793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5684862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5384745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6669465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0738241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5650271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0687429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0698174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9803939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17977071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6585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00988891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4478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8917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9158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35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695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80564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35137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9860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7503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3061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35214952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1406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4115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8744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56306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6896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9318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07036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9965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231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4142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66899037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8458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5002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6268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2374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8601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182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3355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7056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1630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3706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3755955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3805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0000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290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0419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0520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48619066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744010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72166486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28506658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80583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image" Target="../media/image2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51" Type="http://schemas.openxmlformats.org/officeDocument/2006/relationships/slide" Target="../slides/slide1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60.xml"/><Relationship Id="rId18" Type="http://schemas.openxmlformats.org/officeDocument/2006/relationships/slideLayout" Target="../slideLayouts/slideLayout65.xml"/><Relationship Id="rId26" Type="http://schemas.openxmlformats.org/officeDocument/2006/relationships/slideLayout" Target="../slideLayouts/slideLayout73.xml"/><Relationship Id="rId39" Type="http://schemas.openxmlformats.org/officeDocument/2006/relationships/slideLayout" Target="../slideLayouts/slideLayout86.xml"/><Relationship Id="rId3" Type="http://schemas.openxmlformats.org/officeDocument/2006/relationships/slideLayout" Target="../slideLayouts/slideLayout50.xml"/><Relationship Id="rId21" Type="http://schemas.openxmlformats.org/officeDocument/2006/relationships/slideLayout" Target="../slideLayouts/slideLayout68.xml"/><Relationship Id="rId34" Type="http://schemas.openxmlformats.org/officeDocument/2006/relationships/slideLayout" Target="../slideLayouts/slideLayout81.xml"/><Relationship Id="rId42" Type="http://schemas.openxmlformats.org/officeDocument/2006/relationships/slideLayout" Target="../slideLayouts/slideLayout89.xml"/><Relationship Id="rId47" Type="http://schemas.openxmlformats.org/officeDocument/2006/relationships/slideLayout" Target="../slideLayouts/slideLayout94.xml"/><Relationship Id="rId50" Type="http://schemas.openxmlformats.org/officeDocument/2006/relationships/image" Target="../media/image2.png"/><Relationship Id="rId7" Type="http://schemas.openxmlformats.org/officeDocument/2006/relationships/slideLayout" Target="../slideLayouts/slideLayout54.xml"/><Relationship Id="rId12" Type="http://schemas.openxmlformats.org/officeDocument/2006/relationships/slideLayout" Target="../slideLayouts/slideLayout59.xml"/><Relationship Id="rId17" Type="http://schemas.openxmlformats.org/officeDocument/2006/relationships/slideLayout" Target="../slideLayouts/slideLayout64.xml"/><Relationship Id="rId25" Type="http://schemas.openxmlformats.org/officeDocument/2006/relationships/slideLayout" Target="../slideLayouts/slideLayout72.xml"/><Relationship Id="rId33" Type="http://schemas.openxmlformats.org/officeDocument/2006/relationships/slideLayout" Target="../slideLayouts/slideLayout80.xml"/><Relationship Id="rId38" Type="http://schemas.openxmlformats.org/officeDocument/2006/relationships/slideLayout" Target="../slideLayouts/slideLayout85.xml"/><Relationship Id="rId46" Type="http://schemas.openxmlformats.org/officeDocument/2006/relationships/slideLayout" Target="../slideLayouts/slideLayout93.xml"/><Relationship Id="rId2" Type="http://schemas.openxmlformats.org/officeDocument/2006/relationships/slideLayout" Target="../slideLayouts/slideLayout49.xml"/><Relationship Id="rId16" Type="http://schemas.openxmlformats.org/officeDocument/2006/relationships/slideLayout" Target="../slideLayouts/slideLayout63.xml"/><Relationship Id="rId20" Type="http://schemas.openxmlformats.org/officeDocument/2006/relationships/slideLayout" Target="../slideLayouts/slideLayout67.xml"/><Relationship Id="rId29" Type="http://schemas.openxmlformats.org/officeDocument/2006/relationships/slideLayout" Target="../slideLayouts/slideLayout76.xml"/><Relationship Id="rId41" Type="http://schemas.openxmlformats.org/officeDocument/2006/relationships/slideLayout" Target="../slideLayouts/slideLayout88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24" Type="http://schemas.openxmlformats.org/officeDocument/2006/relationships/slideLayout" Target="../slideLayouts/slideLayout71.xml"/><Relationship Id="rId32" Type="http://schemas.openxmlformats.org/officeDocument/2006/relationships/slideLayout" Target="../slideLayouts/slideLayout79.xml"/><Relationship Id="rId37" Type="http://schemas.openxmlformats.org/officeDocument/2006/relationships/slideLayout" Target="../slideLayouts/slideLayout84.xml"/><Relationship Id="rId40" Type="http://schemas.openxmlformats.org/officeDocument/2006/relationships/slideLayout" Target="../slideLayouts/slideLayout87.xml"/><Relationship Id="rId45" Type="http://schemas.openxmlformats.org/officeDocument/2006/relationships/slideLayout" Target="../slideLayouts/slideLayout92.xml"/><Relationship Id="rId5" Type="http://schemas.openxmlformats.org/officeDocument/2006/relationships/slideLayout" Target="../slideLayouts/slideLayout52.xml"/><Relationship Id="rId15" Type="http://schemas.openxmlformats.org/officeDocument/2006/relationships/slideLayout" Target="../slideLayouts/slideLayout62.xml"/><Relationship Id="rId23" Type="http://schemas.openxmlformats.org/officeDocument/2006/relationships/slideLayout" Target="../slideLayouts/slideLayout70.xml"/><Relationship Id="rId28" Type="http://schemas.openxmlformats.org/officeDocument/2006/relationships/slideLayout" Target="../slideLayouts/slideLayout75.xml"/><Relationship Id="rId36" Type="http://schemas.openxmlformats.org/officeDocument/2006/relationships/slideLayout" Target="../slideLayouts/slideLayout83.xml"/><Relationship Id="rId49" Type="http://schemas.openxmlformats.org/officeDocument/2006/relationships/image" Target="../media/image1.png"/><Relationship Id="rId10" Type="http://schemas.openxmlformats.org/officeDocument/2006/relationships/slideLayout" Target="../slideLayouts/slideLayout57.xml"/><Relationship Id="rId19" Type="http://schemas.openxmlformats.org/officeDocument/2006/relationships/slideLayout" Target="../slideLayouts/slideLayout66.xml"/><Relationship Id="rId31" Type="http://schemas.openxmlformats.org/officeDocument/2006/relationships/slideLayout" Target="../slideLayouts/slideLayout78.xml"/><Relationship Id="rId44" Type="http://schemas.openxmlformats.org/officeDocument/2006/relationships/slideLayout" Target="../slideLayouts/slideLayout91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Relationship Id="rId14" Type="http://schemas.openxmlformats.org/officeDocument/2006/relationships/slideLayout" Target="../slideLayouts/slideLayout61.xml"/><Relationship Id="rId22" Type="http://schemas.openxmlformats.org/officeDocument/2006/relationships/slideLayout" Target="../slideLayouts/slideLayout69.xml"/><Relationship Id="rId27" Type="http://schemas.openxmlformats.org/officeDocument/2006/relationships/slideLayout" Target="../slideLayouts/slideLayout74.xml"/><Relationship Id="rId30" Type="http://schemas.openxmlformats.org/officeDocument/2006/relationships/slideLayout" Target="../slideLayouts/slideLayout77.xml"/><Relationship Id="rId35" Type="http://schemas.openxmlformats.org/officeDocument/2006/relationships/slideLayout" Target="../slideLayouts/slideLayout82.xml"/><Relationship Id="rId43" Type="http://schemas.openxmlformats.org/officeDocument/2006/relationships/slideLayout" Target="../slideLayouts/slideLayout90.xml"/><Relationship Id="rId48" Type="http://schemas.openxmlformats.org/officeDocument/2006/relationships/theme" Target="../theme/theme2.xml"/><Relationship Id="rId8" Type="http://schemas.openxmlformats.org/officeDocument/2006/relationships/slideLayout" Target="../slideLayouts/slideLayout5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2.xml"/><Relationship Id="rId13" Type="http://schemas.openxmlformats.org/officeDocument/2006/relationships/slideLayout" Target="../slideLayouts/slideLayout107.xml"/><Relationship Id="rId18" Type="http://schemas.openxmlformats.org/officeDocument/2006/relationships/slideLayout" Target="../slideLayouts/slideLayout112.xml"/><Relationship Id="rId26" Type="http://schemas.openxmlformats.org/officeDocument/2006/relationships/slideLayout" Target="../slideLayouts/slideLayout120.xml"/><Relationship Id="rId39" Type="http://schemas.openxmlformats.org/officeDocument/2006/relationships/slideLayout" Target="../slideLayouts/slideLayout133.xml"/><Relationship Id="rId3" Type="http://schemas.openxmlformats.org/officeDocument/2006/relationships/slideLayout" Target="../slideLayouts/slideLayout97.xml"/><Relationship Id="rId21" Type="http://schemas.openxmlformats.org/officeDocument/2006/relationships/slideLayout" Target="../slideLayouts/slideLayout115.xml"/><Relationship Id="rId34" Type="http://schemas.openxmlformats.org/officeDocument/2006/relationships/slideLayout" Target="../slideLayouts/slideLayout128.xml"/><Relationship Id="rId42" Type="http://schemas.openxmlformats.org/officeDocument/2006/relationships/image" Target="../media/image2.png"/><Relationship Id="rId7" Type="http://schemas.openxmlformats.org/officeDocument/2006/relationships/slideLayout" Target="../slideLayouts/slideLayout101.xml"/><Relationship Id="rId12" Type="http://schemas.openxmlformats.org/officeDocument/2006/relationships/slideLayout" Target="../slideLayouts/slideLayout106.xml"/><Relationship Id="rId17" Type="http://schemas.openxmlformats.org/officeDocument/2006/relationships/slideLayout" Target="../slideLayouts/slideLayout111.xml"/><Relationship Id="rId25" Type="http://schemas.openxmlformats.org/officeDocument/2006/relationships/slideLayout" Target="../slideLayouts/slideLayout119.xml"/><Relationship Id="rId33" Type="http://schemas.openxmlformats.org/officeDocument/2006/relationships/slideLayout" Target="../slideLayouts/slideLayout127.xml"/><Relationship Id="rId38" Type="http://schemas.openxmlformats.org/officeDocument/2006/relationships/slideLayout" Target="../slideLayouts/slideLayout132.xml"/><Relationship Id="rId2" Type="http://schemas.openxmlformats.org/officeDocument/2006/relationships/slideLayout" Target="../slideLayouts/slideLayout96.xml"/><Relationship Id="rId16" Type="http://schemas.openxmlformats.org/officeDocument/2006/relationships/slideLayout" Target="../slideLayouts/slideLayout110.xml"/><Relationship Id="rId20" Type="http://schemas.openxmlformats.org/officeDocument/2006/relationships/slideLayout" Target="../slideLayouts/slideLayout114.xml"/><Relationship Id="rId29" Type="http://schemas.openxmlformats.org/officeDocument/2006/relationships/slideLayout" Target="../slideLayouts/slideLayout123.xml"/><Relationship Id="rId41" Type="http://schemas.openxmlformats.org/officeDocument/2006/relationships/theme" Target="../theme/theme3.xml"/><Relationship Id="rId1" Type="http://schemas.openxmlformats.org/officeDocument/2006/relationships/slideLayout" Target="../slideLayouts/slideLayout95.xml"/><Relationship Id="rId6" Type="http://schemas.openxmlformats.org/officeDocument/2006/relationships/slideLayout" Target="../slideLayouts/slideLayout100.xml"/><Relationship Id="rId11" Type="http://schemas.openxmlformats.org/officeDocument/2006/relationships/slideLayout" Target="../slideLayouts/slideLayout105.xml"/><Relationship Id="rId24" Type="http://schemas.openxmlformats.org/officeDocument/2006/relationships/slideLayout" Target="../slideLayouts/slideLayout118.xml"/><Relationship Id="rId32" Type="http://schemas.openxmlformats.org/officeDocument/2006/relationships/slideLayout" Target="../slideLayouts/slideLayout126.xml"/><Relationship Id="rId37" Type="http://schemas.openxmlformats.org/officeDocument/2006/relationships/slideLayout" Target="../slideLayouts/slideLayout131.xml"/><Relationship Id="rId40" Type="http://schemas.openxmlformats.org/officeDocument/2006/relationships/slideLayout" Target="../slideLayouts/slideLayout134.xml"/><Relationship Id="rId5" Type="http://schemas.openxmlformats.org/officeDocument/2006/relationships/slideLayout" Target="../slideLayouts/slideLayout99.xml"/><Relationship Id="rId15" Type="http://schemas.openxmlformats.org/officeDocument/2006/relationships/slideLayout" Target="../slideLayouts/slideLayout109.xml"/><Relationship Id="rId23" Type="http://schemas.openxmlformats.org/officeDocument/2006/relationships/slideLayout" Target="../slideLayouts/slideLayout117.xml"/><Relationship Id="rId28" Type="http://schemas.openxmlformats.org/officeDocument/2006/relationships/slideLayout" Target="../slideLayouts/slideLayout122.xml"/><Relationship Id="rId36" Type="http://schemas.openxmlformats.org/officeDocument/2006/relationships/slideLayout" Target="../slideLayouts/slideLayout130.xml"/><Relationship Id="rId10" Type="http://schemas.openxmlformats.org/officeDocument/2006/relationships/slideLayout" Target="../slideLayouts/slideLayout104.xml"/><Relationship Id="rId19" Type="http://schemas.openxmlformats.org/officeDocument/2006/relationships/slideLayout" Target="../slideLayouts/slideLayout113.xml"/><Relationship Id="rId31" Type="http://schemas.openxmlformats.org/officeDocument/2006/relationships/slideLayout" Target="../slideLayouts/slideLayout125.xml"/><Relationship Id="rId4" Type="http://schemas.openxmlformats.org/officeDocument/2006/relationships/slideLayout" Target="../slideLayouts/slideLayout98.xml"/><Relationship Id="rId9" Type="http://schemas.openxmlformats.org/officeDocument/2006/relationships/slideLayout" Target="../slideLayouts/slideLayout103.xml"/><Relationship Id="rId14" Type="http://schemas.openxmlformats.org/officeDocument/2006/relationships/slideLayout" Target="../slideLayouts/slideLayout108.xml"/><Relationship Id="rId22" Type="http://schemas.openxmlformats.org/officeDocument/2006/relationships/slideLayout" Target="../slideLayouts/slideLayout116.xml"/><Relationship Id="rId27" Type="http://schemas.openxmlformats.org/officeDocument/2006/relationships/slideLayout" Target="../slideLayouts/slideLayout121.xml"/><Relationship Id="rId30" Type="http://schemas.openxmlformats.org/officeDocument/2006/relationships/slideLayout" Target="../slideLayouts/slideLayout124.xml"/><Relationship Id="rId35" Type="http://schemas.openxmlformats.org/officeDocument/2006/relationships/slideLayout" Target="../slideLayouts/slideLayout129.xml"/><Relationship Id="rId43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 flipH="1">
            <a:off x="0" y="123478"/>
            <a:ext cx="302787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 sz="1400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4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27630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cs typeface="+mn-cs"/>
              </a:rPr>
              <a:t>球</a:t>
            </a:r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cs typeface="+mn-cs"/>
              </a:rPr>
              <a:t>的反弹高度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  <a:cs typeface="+mn-cs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93318"/>
            <a:ext cx="9144000" cy="350179"/>
          </a:xfrm>
          <a:prstGeom prst="rect">
            <a:avLst/>
          </a:prstGeom>
        </p:spPr>
      </p:pic>
      <p:grpSp>
        <p:nvGrpSpPr>
          <p:cNvPr id="11" name="组合 10"/>
          <p:cNvGrpSpPr/>
          <p:nvPr userDrawn="1"/>
        </p:nvGrpSpPr>
        <p:grpSpPr>
          <a:xfrm>
            <a:off x="8028384" y="4793319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51" action="ppaction://hlinksldjump"/>
            </p:cNvPr>
            <p:cNvPicPr>
              <a:picLocks noChangeAspect="1"/>
            </p:cNvPicPr>
            <p:nvPr/>
          </p:nvPicPr>
          <p:blipFill>
            <a:blip r:embed="rId5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5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itchFamily="49" charset="-122"/>
                  <a:ea typeface="黑体" pitchFamily="49" charset="-122"/>
                </a:rPr>
                <a:t>返回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057813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  <p:sldLayoutId id="2147483694" r:id="rId17"/>
    <p:sldLayoutId id="2147483695" r:id="rId18"/>
    <p:sldLayoutId id="2147483696" r:id="rId19"/>
    <p:sldLayoutId id="2147483697" r:id="rId20"/>
    <p:sldLayoutId id="2147483698" r:id="rId21"/>
    <p:sldLayoutId id="2147483699" r:id="rId22"/>
    <p:sldLayoutId id="2147483700" r:id="rId23"/>
    <p:sldLayoutId id="2147483701" r:id="rId24"/>
    <p:sldLayoutId id="2147483702" r:id="rId25"/>
    <p:sldLayoutId id="2147483703" r:id="rId26"/>
    <p:sldLayoutId id="2147483704" r:id="rId27"/>
    <p:sldLayoutId id="2147483705" r:id="rId28"/>
    <p:sldLayoutId id="2147483706" r:id="rId29"/>
    <p:sldLayoutId id="2147483707" r:id="rId30"/>
    <p:sldLayoutId id="2147483708" r:id="rId31"/>
    <p:sldLayoutId id="2147483709" r:id="rId32"/>
    <p:sldLayoutId id="2147483710" r:id="rId33"/>
    <p:sldLayoutId id="2147483711" r:id="rId34"/>
    <p:sldLayoutId id="2147483712" r:id="rId35"/>
    <p:sldLayoutId id="2147483713" r:id="rId36"/>
    <p:sldLayoutId id="2147483714" r:id="rId37"/>
    <p:sldLayoutId id="2147483715" r:id="rId38"/>
    <p:sldLayoutId id="2147483716" r:id="rId39"/>
    <p:sldLayoutId id="2147483717" r:id="rId40"/>
    <p:sldLayoutId id="2147483670" r:id="rId41"/>
    <p:sldLayoutId id="2147483671" r:id="rId42"/>
    <p:sldLayoutId id="2147483672" r:id="rId43"/>
    <p:sldLayoutId id="2147483673" r:id="rId44"/>
    <p:sldLayoutId id="2147483674" r:id="rId45"/>
    <p:sldLayoutId id="2147483675" r:id="rId46"/>
    <p:sldLayoutId id="2147483676" r:id="rId47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 flipH="1">
            <a:off x="0" y="123478"/>
            <a:ext cx="302787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 sz="1400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4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27630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cs typeface="+mn-cs"/>
              </a:rPr>
              <a:t>球</a:t>
            </a:r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cs typeface="+mn-cs"/>
              </a:rPr>
              <a:t>的反弹高度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  <a:cs typeface="+mn-cs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93318"/>
            <a:ext cx="9144000" cy="350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24463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0" r:id="rId1"/>
    <p:sldLayoutId id="2147483761" r:id="rId2"/>
    <p:sldLayoutId id="2147483762" r:id="rId3"/>
    <p:sldLayoutId id="2147483763" r:id="rId4"/>
    <p:sldLayoutId id="2147483764" r:id="rId5"/>
    <p:sldLayoutId id="2147483765" r:id="rId6"/>
    <p:sldLayoutId id="2147483766" r:id="rId7"/>
    <p:sldLayoutId id="2147483767" r:id="rId8"/>
    <p:sldLayoutId id="2147483768" r:id="rId9"/>
    <p:sldLayoutId id="2147483769" r:id="rId10"/>
    <p:sldLayoutId id="2147483770" r:id="rId11"/>
    <p:sldLayoutId id="2147483771" r:id="rId12"/>
    <p:sldLayoutId id="2147483772" r:id="rId13"/>
    <p:sldLayoutId id="2147483773" r:id="rId14"/>
    <p:sldLayoutId id="2147483774" r:id="rId15"/>
    <p:sldLayoutId id="2147483775" r:id="rId16"/>
    <p:sldLayoutId id="2147483776" r:id="rId17"/>
    <p:sldLayoutId id="2147483777" r:id="rId18"/>
    <p:sldLayoutId id="2147483778" r:id="rId19"/>
    <p:sldLayoutId id="2147483779" r:id="rId20"/>
    <p:sldLayoutId id="2147483780" r:id="rId21"/>
    <p:sldLayoutId id="2147483781" r:id="rId22"/>
    <p:sldLayoutId id="2147483782" r:id="rId23"/>
    <p:sldLayoutId id="2147483783" r:id="rId24"/>
    <p:sldLayoutId id="2147483784" r:id="rId25"/>
    <p:sldLayoutId id="2147483785" r:id="rId26"/>
    <p:sldLayoutId id="2147483786" r:id="rId27"/>
    <p:sldLayoutId id="2147483787" r:id="rId28"/>
    <p:sldLayoutId id="2147483788" r:id="rId29"/>
    <p:sldLayoutId id="2147483789" r:id="rId30"/>
    <p:sldLayoutId id="2147483790" r:id="rId31"/>
    <p:sldLayoutId id="2147483791" r:id="rId32"/>
    <p:sldLayoutId id="2147483792" r:id="rId33"/>
    <p:sldLayoutId id="2147483793" r:id="rId34"/>
    <p:sldLayoutId id="2147483794" r:id="rId35"/>
    <p:sldLayoutId id="2147483795" r:id="rId36"/>
    <p:sldLayoutId id="2147483796" r:id="rId37"/>
    <p:sldLayoutId id="2147483797" r:id="rId38"/>
    <p:sldLayoutId id="2147483798" r:id="rId39"/>
    <p:sldLayoutId id="2147483799" r:id="rId40"/>
    <p:sldLayoutId id="2147483800" r:id="rId41"/>
    <p:sldLayoutId id="2147483801" r:id="rId42"/>
    <p:sldLayoutId id="2147483802" r:id="rId43"/>
    <p:sldLayoutId id="2147483803" r:id="rId44"/>
    <p:sldLayoutId id="2147483804" r:id="rId45"/>
    <p:sldLayoutId id="2147483805" r:id="rId46"/>
    <p:sldLayoutId id="2147483806" r:id="rId47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41987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 sz="1400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4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3221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cs typeface="+mn-cs"/>
              </a:rPr>
              <a:t>认识</a:t>
            </a:r>
            <a:r>
              <a:rPr lang="en-US" altLang="zh-CN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cs typeface="+mn-cs"/>
              </a:rPr>
              <a:t>100</a:t>
            </a:r>
            <a:r>
              <a:rPr lang="zh-CN" altLang="en-US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cs typeface="+mn-cs"/>
              </a:rPr>
              <a:t>以内的数 面积的含义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28744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  <p:sldLayoutId id="2147483726" r:id="rId8"/>
    <p:sldLayoutId id="2147483727" r:id="rId9"/>
    <p:sldLayoutId id="2147483728" r:id="rId10"/>
    <p:sldLayoutId id="2147483729" r:id="rId11"/>
    <p:sldLayoutId id="2147483730" r:id="rId12"/>
    <p:sldLayoutId id="2147483731" r:id="rId13"/>
    <p:sldLayoutId id="2147483732" r:id="rId14"/>
    <p:sldLayoutId id="2147483733" r:id="rId15"/>
    <p:sldLayoutId id="2147483734" r:id="rId16"/>
    <p:sldLayoutId id="2147483735" r:id="rId17"/>
    <p:sldLayoutId id="2147483736" r:id="rId18"/>
    <p:sldLayoutId id="2147483737" r:id="rId19"/>
    <p:sldLayoutId id="2147483738" r:id="rId20"/>
    <p:sldLayoutId id="2147483739" r:id="rId21"/>
    <p:sldLayoutId id="2147483740" r:id="rId22"/>
    <p:sldLayoutId id="2147483741" r:id="rId23"/>
    <p:sldLayoutId id="2147483742" r:id="rId24"/>
    <p:sldLayoutId id="2147483743" r:id="rId25"/>
    <p:sldLayoutId id="2147483744" r:id="rId26"/>
    <p:sldLayoutId id="2147483745" r:id="rId27"/>
    <p:sldLayoutId id="2147483746" r:id="rId28"/>
    <p:sldLayoutId id="2147483747" r:id="rId29"/>
    <p:sldLayoutId id="2147483748" r:id="rId30"/>
    <p:sldLayoutId id="2147483749" r:id="rId31"/>
    <p:sldLayoutId id="2147483750" r:id="rId32"/>
    <p:sldLayoutId id="2147483751" r:id="rId33"/>
    <p:sldLayoutId id="2147483752" r:id="rId34"/>
    <p:sldLayoutId id="2147483753" r:id="rId35"/>
    <p:sldLayoutId id="2147483754" r:id="rId36"/>
    <p:sldLayoutId id="2147483755" r:id="rId37"/>
    <p:sldLayoutId id="2147483756" r:id="rId38"/>
    <p:sldLayoutId id="2147483757" r:id="rId39"/>
    <p:sldLayoutId id="2147483758" r:id="rId40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55.xml"/><Relationship Id="rId6" Type="http://schemas.openxmlformats.org/officeDocument/2006/relationships/slide" Target="slide3.xml"/><Relationship Id="rId5" Type="http://schemas.openxmlformats.org/officeDocument/2006/relationships/slide" Target="slide9.xml"/><Relationship Id="rId4" Type="http://schemas.openxmlformats.org/officeDocument/2006/relationships/slide" Target="slide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0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jpeg"/><Relationship Id="rId7" Type="http://schemas.openxmlformats.org/officeDocument/2006/relationships/image" Target="../media/image11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2.png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="" xmlns:a16="http://schemas.microsoft.com/office/drawing/2014/main" id="{E2708353-C4D7-804E-88BA-9C93F6810BF1}"/>
                </a:ext>
              </a:extLst>
            </p:cNvPr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苏教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数学  五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下册</a:t>
                </a:r>
              </a:p>
            </p:txBody>
          </p:sp>
          <p:cxnSp>
            <p:nvCxnSpPr>
              <p:cNvPr id="8" name="直线连接符 4">
                <a:extLst>
                  <a:ext uri="{FF2B5EF4-FFF2-40B4-BE49-F238E27FC236}">
                    <a16:creationId xmlns="" xmlns:a16="http://schemas.microsoft.com/office/drawing/2014/main" id="{1E311F30-AE0E-1142-B8F8-A010971443F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>
            <a:extLst>
              <a:ext uri="{FF2B5EF4-FFF2-40B4-BE49-F238E27FC236}">
                <a16:creationId xmlns="" xmlns:a16="http://schemas.microsoft.com/office/drawing/2014/main" id="{C5E52B34-5C53-2E45-95C1-78E377A38780}"/>
              </a:ext>
            </a:extLst>
          </p:cNvPr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0" name="单圆角矩形 9">
            <a:extLst>
              <a:ext uri="{FF2B5EF4-FFF2-40B4-BE49-F238E27FC236}">
                <a16:creationId xmlns="" xmlns:a16="http://schemas.microsoft.com/office/drawing/2014/main" id="{A7F1D9EF-3316-7D4F-B483-9E0FEE52FEB5}"/>
              </a:ext>
            </a:extLst>
          </p:cNvPr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1" name="单圆角矩形 10">
            <a:extLst>
              <a:ext uri="{FF2B5EF4-FFF2-40B4-BE49-F238E27FC236}">
                <a16:creationId xmlns="" xmlns:a16="http://schemas.microsoft.com/office/drawing/2014/main" id="{ADFE2713-38A2-5B46-8BD5-90224BE2A534}"/>
              </a:ext>
            </a:extLst>
          </p:cNvPr>
          <p:cNvSpPr/>
          <p:nvPr/>
        </p:nvSpPr>
        <p:spPr>
          <a:xfrm>
            <a:off x="5004048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3" name="单圆角矩形 12">
            <a:extLst>
              <a:ext uri="{FF2B5EF4-FFF2-40B4-BE49-F238E27FC236}">
                <a16:creationId xmlns="" xmlns:a16="http://schemas.microsoft.com/office/drawing/2014/main" id="{14484992-177A-7B4A-A42C-270BAA3F58F1}"/>
              </a:ext>
            </a:extLst>
          </p:cNvPr>
          <p:cNvSpPr/>
          <p:nvPr/>
        </p:nvSpPr>
        <p:spPr>
          <a:xfrm>
            <a:off x="2196176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848732" y="1435155"/>
            <a:ext cx="5236050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6600" b="1" dirty="0" smtClean="0">
                <a:solidFill>
                  <a:prstClr val="black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球的反弹高度</a:t>
            </a:r>
            <a:endParaRPr lang="zh-CN" altLang="en-US" sz="6600" b="1" dirty="0">
              <a:solidFill>
                <a:prstClr val="black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2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3" action="ppaction://hlinksldjump"/>
          </p:cNvPr>
          <p:cNvSpPr/>
          <p:nvPr/>
        </p:nvSpPr>
        <p:spPr>
          <a:xfrm>
            <a:off x="2218497" y="295210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prstClr val="black"/>
                </a:solidFill>
                <a:latin typeface="宋体"/>
              </a:rPr>
              <a:t>情境导入</a:t>
            </a:r>
            <a:endParaRPr lang="zh-CN" altLang="en-US" sz="2800" b="1" dirty="0">
              <a:solidFill>
                <a:prstClr val="black"/>
              </a:solidFill>
              <a:latin typeface="宋体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prstClr val="black"/>
                </a:solidFill>
                <a:latin typeface="宋体"/>
              </a:rPr>
              <a:t>拓展延伸</a:t>
            </a:r>
            <a:endParaRPr lang="zh-CN" altLang="en-US" sz="2800" b="1" dirty="0">
              <a:solidFill>
                <a:prstClr val="black"/>
              </a:solidFill>
              <a:latin typeface="宋体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prstClr val="black"/>
                </a:solidFill>
                <a:latin typeface="宋体"/>
              </a:rPr>
              <a:t>课外活动</a:t>
            </a:r>
            <a:endParaRPr lang="zh-CN" altLang="en-US" sz="2800" b="1" dirty="0">
              <a:solidFill>
                <a:prstClr val="black"/>
              </a:solidFill>
              <a:latin typeface="宋体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4255011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 smtClean="0">
                <a:solidFill>
                  <a:srgbClr val="0050AA"/>
                </a:solidFill>
                <a:latin typeface="宋体"/>
              </a:rPr>
              <a:t>分数的意义和性质</a:t>
            </a:r>
            <a:endParaRPr lang="zh-CN" altLang="en-US" sz="4000" b="1" dirty="0">
              <a:solidFill>
                <a:srgbClr val="0050AA"/>
              </a:solidFill>
              <a:latin typeface="宋体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5112284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prstClr val="black"/>
                </a:solidFill>
                <a:latin typeface="宋体"/>
              </a:rPr>
              <a:t>活动探究</a:t>
            </a:r>
            <a:endParaRPr lang="zh-CN" altLang="en-US" sz="2800" b="1" dirty="0">
              <a:solidFill>
                <a:prstClr val="black"/>
              </a:solidFill>
              <a:latin typeface="宋体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2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703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3500" b="1" dirty="0">
                  <a:solidFill>
                    <a:srgbClr val="0050AA"/>
                  </a:solidFill>
                  <a:latin typeface="宋体"/>
                </a:rPr>
                <a:t>4</a:t>
              </a:r>
              <a:endParaRPr kumimoji="1" lang="zh-CN" altLang="en-US" sz="3500" b="1" dirty="0">
                <a:solidFill>
                  <a:srgbClr val="0050AA"/>
                </a:solidFill>
                <a:latin typeface="宋体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57647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547664" y="1347614"/>
            <a:ext cx="6469327" cy="1130642"/>
            <a:chOff x="1547664" y="1347614"/>
            <a:chExt cx="6469327" cy="1130642"/>
          </a:xfrm>
        </p:grpSpPr>
        <p:sp>
          <p:nvSpPr>
            <p:cNvPr id="4" name="文本框 3"/>
            <p:cNvSpPr txBox="1"/>
            <p:nvPr/>
          </p:nvSpPr>
          <p:spPr>
            <a:xfrm>
              <a:off x="4465813" y="1419486"/>
              <a:ext cx="3551178" cy="92333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r>
                <a:rPr kumimoji="1" lang="zh-CN" altLang="en-US" sz="5400" b="1" dirty="0">
                  <a:solidFill>
                    <a:srgbClr val="FF6600"/>
                  </a:solidFill>
                  <a:latin typeface="楷体" pitchFamily="49" charset="-122"/>
                  <a:ea typeface="楷体" pitchFamily="49" charset="-122"/>
                  <a:cs typeface="+mn-cs"/>
                </a:rPr>
                <a:t>伴你成长</a:t>
              </a: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47664" y="1347614"/>
              <a:ext cx="2876487" cy="113064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67019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3" descr="D:\童晓芳\个人专业成长\各类撰稿\20180605路编1-6下册《课件》\课件专用人物图\7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51" r="18182"/>
          <a:stretch/>
        </p:blipFill>
        <p:spPr bwMode="auto">
          <a:xfrm>
            <a:off x="7419330" y="2897431"/>
            <a:ext cx="1330090" cy="1165678"/>
          </a:xfrm>
          <a:prstGeom prst="rect">
            <a:avLst/>
          </a:prstGeom>
          <a:noFill/>
          <a:extLst/>
        </p:spPr>
      </p:pic>
      <p:pic>
        <p:nvPicPr>
          <p:cNvPr id="1027" name="Picture 3" descr="D:\童晓芳\个人专业成长\各类撰稿\20180605路编1-6下册《课件》\课件专用人物图\3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726" y="1012317"/>
            <a:ext cx="1554734" cy="1242142"/>
          </a:xfrm>
          <a:prstGeom prst="rect">
            <a:avLst/>
          </a:prstGeom>
          <a:noFill/>
          <a:extLst/>
        </p:spPr>
      </p:pic>
      <p:sp>
        <p:nvSpPr>
          <p:cNvPr id="9" name="圆角矩形标注 8"/>
          <p:cNvSpPr/>
          <p:nvPr/>
        </p:nvSpPr>
        <p:spPr>
          <a:xfrm>
            <a:off x="1692459" y="1123433"/>
            <a:ext cx="3940589" cy="412278"/>
          </a:xfrm>
          <a:prstGeom prst="wedgeRoundRectCallout">
            <a:avLst>
              <a:gd name="adj1" fmla="val -52603"/>
              <a:gd name="adj2" fmla="val 35682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fontAlgn="auto"/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你知道图中是哪些活动吗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2400" b="1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圆角矩形标注 12"/>
          <p:cNvSpPr/>
          <p:nvPr/>
        </p:nvSpPr>
        <p:spPr>
          <a:xfrm>
            <a:off x="5011947" y="3483200"/>
            <a:ext cx="2778319" cy="487377"/>
          </a:xfrm>
          <a:prstGeom prst="wedgeRoundRectCallout">
            <a:avLst>
              <a:gd name="adj1" fmla="val 55864"/>
              <a:gd name="adj2" fmla="val -36512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fontAlgn="auto"/>
            <a:endParaRPr lang="en-US" altLang="zh-CN" sz="2000" b="1" dirty="0" smtClean="0">
              <a:latin typeface="楷体" pitchFamily="49" charset="-122"/>
              <a:ea typeface="楷体" pitchFamily="49" charset="-122"/>
            </a:endParaRPr>
          </a:p>
          <a:p>
            <a:pPr fontAlgn="auto"/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篮球、足球、排球。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  <a:p>
            <a:pPr fontAlgn="auto"/>
            <a:endParaRPr lang="zh-CN" altLang="en-US" sz="2000" b="1" noProof="1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15" name="圆角矩形标注 14"/>
          <p:cNvSpPr/>
          <p:nvPr/>
        </p:nvSpPr>
        <p:spPr>
          <a:xfrm>
            <a:off x="983415" y="3545482"/>
            <a:ext cx="3096879" cy="1078275"/>
          </a:xfrm>
          <a:prstGeom prst="wedgeRoundRectCallout">
            <a:avLst>
              <a:gd name="adj1" fmla="val -52763"/>
              <a:gd name="adj2" fmla="val -40064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fontAlgn="auto"/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不管是哪种球，把它从一定高度抛下落地后，它们都会反弹。</a:t>
            </a:r>
            <a:endParaRPr lang="zh-CN" altLang="en-US" sz="2400" b="1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AutoShape 2" descr="http://img5.imgtn.bdimg.com/it/u=3509938514,3427212037&amp;fm=27&amp;gp=0.jpg"/>
          <p:cNvSpPr>
            <a:spLocks noChangeAspect="1" noChangeArrowheads="1"/>
          </p:cNvSpPr>
          <p:nvPr/>
        </p:nvSpPr>
        <p:spPr bwMode="auto">
          <a:xfrm>
            <a:off x="4445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AutoShape 4" descr="http://img1.imgtn.bdimg.com/it/u=2828680795,3972458860&amp;fm=27&amp;gp=0.jpg"/>
          <p:cNvSpPr>
            <a:spLocks noChangeAspect="1" noChangeArrowheads="1"/>
          </p:cNvSpPr>
          <p:nvPr/>
        </p:nvSpPr>
        <p:spPr bwMode="auto">
          <a:xfrm>
            <a:off x="196850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570652" y="1710347"/>
            <a:ext cx="6001280" cy="1383094"/>
            <a:chOff x="1993326" y="899503"/>
            <a:chExt cx="6001280" cy="1383094"/>
          </a:xfrm>
          <a:noFill/>
        </p:grpSpPr>
        <p:pic>
          <p:nvPicPr>
            <p:cNvPr id="1029" name="Picture 5" descr="C:\Users\tongxiaofang\Pictures\u=883860558,3573290475&amp;fm=200&amp;gp=0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76785" y="906013"/>
              <a:ext cx="2117821" cy="1376584"/>
            </a:xfrm>
            <a:prstGeom prst="rect">
              <a:avLst/>
            </a:prstGeom>
            <a:grpFill/>
            <a:extLst/>
          </p:spPr>
        </p:pic>
        <p:pic>
          <p:nvPicPr>
            <p:cNvPr id="1031" name="Picture 7" descr="C:\Users\tongxiaofang\Pictures\u=3509938514,3427212037&amp;fm=27&amp;gp=0.jp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98933" y="906012"/>
              <a:ext cx="1977852" cy="1376585"/>
            </a:xfrm>
            <a:prstGeom prst="rect">
              <a:avLst/>
            </a:prstGeom>
            <a:grpFill/>
            <a:extLst/>
          </p:spPr>
        </p:pic>
        <p:pic>
          <p:nvPicPr>
            <p:cNvPr id="1032" name="Picture 8" descr="C:\Users\tongxiaofang\Pictures\u=2143081758,1660346437&amp;fm=200&amp;gp=0.jp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93326" y="899503"/>
              <a:ext cx="1931694" cy="1383093"/>
            </a:xfrm>
            <a:prstGeom prst="rect">
              <a:avLst/>
            </a:prstGeom>
            <a:grpFill/>
            <a:extLst/>
          </p:spPr>
        </p:pic>
      </p:grpSp>
      <p:sp>
        <p:nvSpPr>
          <p:cNvPr id="18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</a:p>
        </p:txBody>
      </p:sp>
      <p:pic>
        <p:nvPicPr>
          <p:cNvPr id="19" name="图片 18">
            <a:extLst>
              <a:ext uri="{FF2B5EF4-FFF2-40B4-BE49-F238E27FC236}">
                <a16:creationId xmlns="" xmlns:a16="http://schemas.microsoft.com/office/drawing/2014/main" id="{9E0BC0A8-05BA-2E4E-B8F3-A892115E8F5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690" y="3383001"/>
            <a:ext cx="1126831" cy="161482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518896" y="3219897"/>
            <a:ext cx="6001280" cy="1383094"/>
            <a:chOff x="1993326" y="899503"/>
            <a:chExt cx="6001280" cy="1383094"/>
          </a:xfrm>
        </p:grpSpPr>
        <p:pic>
          <p:nvPicPr>
            <p:cNvPr id="13" name="Picture 5" descr="C:\Users\tongxiaofang\Pictures\u=883860558,3573290475&amp;fm=200&amp;gp=0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76785" y="906013"/>
              <a:ext cx="2117821" cy="13765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7" descr="C:\Users\tongxiaofang\Pictures\u=3509938514,3427212037&amp;fm=27&amp;gp=0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98933" y="906012"/>
              <a:ext cx="1977852" cy="13765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8" descr="C:\Users\tongxiaofang\Pictures\u=2143081758,1660346437&amp;fm=200&amp;gp=0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93326" y="899503"/>
              <a:ext cx="1931694" cy="13830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4" name="TextBox 12"/>
          <p:cNvSpPr txBox="1">
            <a:spLocks noChangeArrowheads="1"/>
          </p:cNvSpPr>
          <p:nvPr/>
        </p:nvSpPr>
        <p:spPr bwMode="auto">
          <a:xfrm>
            <a:off x="3056312" y="386718"/>
            <a:ext cx="3784435" cy="561692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9pPr>
          </a:lstStyle>
          <a:p>
            <a:pPr>
              <a:buFont typeface="Arial" charset="0"/>
              <a:buNone/>
            </a:pP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活动</a:t>
            </a:r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1 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提出问题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5" name="圆角矩形标注 24"/>
          <p:cNvSpPr/>
          <p:nvPr/>
        </p:nvSpPr>
        <p:spPr>
          <a:xfrm>
            <a:off x="1518896" y="1086835"/>
            <a:ext cx="7176527" cy="1837513"/>
          </a:xfrm>
          <a:prstGeom prst="wedgeRoundRectCallout">
            <a:avLst>
              <a:gd name="adj1" fmla="val -53565"/>
              <a:gd name="adj2" fmla="val -10011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打篮球、踢足球、拍皮球等都是同学们喜爱的运动。这些球从高处落地后都会反弹。正常情况下，球的反弹高度大约是下落高度的几分之几？不同的球反弹的情况相同吗？我们可以通过实验来了解。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942" y="1354934"/>
            <a:ext cx="1126831" cy="1614828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2E442DE0-4B71-8D49-99E3-B1665066CF6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8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活动探究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2"/>
          <p:cNvSpPr txBox="1">
            <a:spLocks noChangeArrowheads="1"/>
          </p:cNvSpPr>
          <p:nvPr/>
        </p:nvSpPr>
        <p:spPr bwMode="auto">
          <a:xfrm>
            <a:off x="2918290" y="497282"/>
            <a:ext cx="3620533" cy="561692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9pPr>
          </a:lstStyle>
          <a:p>
            <a:pPr>
              <a:buFont typeface="Arial" charset="0"/>
              <a:buNone/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活动</a:t>
            </a:r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2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  实验探究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文本框 4"/>
          <p:cNvSpPr txBox="1">
            <a:spLocks noChangeArrowheads="1"/>
          </p:cNvSpPr>
          <p:nvPr/>
        </p:nvSpPr>
        <p:spPr bwMode="auto">
          <a:xfrm>
            <a:off x="935038" y="1074737"/>
            <a:ext cx="81676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选一块靠墙的平地，在墙上量出一个高度并做上标记。</a:t>
            </a:r>
          </a:p>
        </p:txBody>
      </p:sp>
      <p:sp>
        <p:nvSpPr>
          <p:cNvPr id="12" name="文本框 8"/>
          <p:cNvSpPr txBox="1">
            <a:spLocks noChangeArrowheads="1"/>
          </p:cNvSpPr>
          <p:nvPr/>
        </p:nvSpPr>
        <p:spPr bwMode="auto">
          <a:xfrm>
            <a:off x="334178" y="1035050"/>
            <a:ext cx="6831012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                                                                                                 </a:t>
            </a:r>
            <a:r>
              <a:rPr lang="zh-CN" altLang="zh-CN" sz="2400" b="1" dirty="0" smtClean="0">
                <a:latin typeface="楷体" pitchFamily="49" charset="-122"/>
                <a:ea typeface="楷体" pitchFamily="49" charset="-122"/>
              </a:rPr>
              <a:t>再选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择</a:t>
            </a:r>
            <a:r>
              <a:rPr lang="zh-CN" altLang="zh-CN" sz="2400" b="1" dirty="0" smtClean="0">
                <a:latin typeface="楷体" pitchFamily="49" charset="-122"/>
                <a:ea typeface="楷体" pitchFamily="49" charset="-122"/>
              </a:rPr>
              <a:t>一</a:t>
            </a:r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个球从这个高度自由落下，</a:t>
            </a:r>
          </a:p>
        </p:txBody>
      </p:sp>
      <p:pic>
        <p:nvPicPr>
          <p:cNvPr id="13" name="图片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6109" y="1850183"/>
            <a:ext cx="4340225" cy="288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矩形 13"/>
          <p:cNvSpPr/>
          <p:nvPr/>
        </p:nvSpPr>
        <p:spPr>
          <a:xfrm>
            <a:off x="5323059" y="3320208"/>
            <a:ext cx="2303462" cy="1409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sz="2400" noProof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057696" y="3320208"/>
            <a:ext cx="2265363" cy="1409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sz="2400" noProof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323059" y="2086834"/>
            <a:ext cx="2305050" cy="1470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sz="2400" noProof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1" name="文本框 13"/>
          <p:cNvSpPr txBox="1">
            <a:spLocks noChangeArrowheads="1"/>
          </p:cNvSpPr>
          <p:nvPr/>
        </p:nvSpPr>
        <p:spPr bwMode="auto">
          <a:xfrm>
            <a:off x="5048114" y="1403350"/>
            <a:ext cx="39925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在墙上标出球的反弹高度</a:t>
            </a:r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，</a:t>
            </a:r>
          </a:p>
        </p:txBody>
      </p:sp>
      <p:sp>
        <p:nvSpPr>
          <p:cNvPr id="22" name="文本框 14"/>
          <p:cNvSpPr txBox="1"/>
          <p:nvPr/>
        </p:nvSpPr>
        <p:spPr>
          <a:xfrm>
            <a:off x="204788" y="1781175"/>
            <a:ext cx="7364412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zh-CN" altLang="zh-CN" sz="2400" b="1" spc="-160" noProof="1">
                <a:latin typeface="楷体" pitchFamily="49" charset="-122"/>
                <a:ea typeface="楷体" pitchFamily="49" charset="-122"/>
              </a:rPr>
              <a:t>量出结果并记录下来。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  <p:bldP spid="1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3" descr="D:\童晓芳\个人专业成长\各类撰稿\20180605路编1-6下册《课件》\课件专用人物图\7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61" t="10251" r="18182" b="9263"/>
          <a:stretch/>
        </p:blipFill>
        <p:spPr bwMode="auto">
          <a:xfrm>
            <a:off x="6561155" y="3606791"/>
            <a:ext cx="1175426" cy="1036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文本框 15"/>
          <p:cNvSpPr txBox="1">
            <a:spLocks noChangeArrowheads="1"/>
          </p:cNvSpPr>
          <p:nvPr/>
        </p:nvSpPr>
        <p:spPr bwMode="auto">
          <a:xfrm>
            <a:off x="728663" y="972506"/>
            <a:ext cx="785336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选择不同的高度做三次实验，记录量得的数据，并求出每次反弹的高度是下落高度的几分之几。</a:t>
            </a:r>
          </a:p>
        </p:txBody>
      </p:sp>
      <p:pic>
        <p:nvPicPr>
          <p:cNvPr id="12" name="图片 1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1725" y="1855213"/>
            <a:ext cx="6565900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1640581" y="3795138"/>
            <a:ext cx="6938962" cy="476250"/>
            <a:chOff x="2347913" y="3683000"/>
            <a:chExt cx="6938962" cy="476250"/>
          </a:xfrm>
          <a:noFill/>
        </p:grpSpPr>
        <p:sp>
          <p:nvSpPr>
            <p:cNvPr id="14" name="圆角矩形标注 13"/>
            <p:cNvSpPr>
              <a:spLocks noChangeArrowheads="1"/>
            </p:cNvSpPr>
            <p:nvPr/>
          </p:nvSpPr>
          <p:spPr bwMode="auto">
            <a:xfrm>
              <a:off x="2541588" y="3683000"/>
              <a:ext cx="4591050" cy="476250"/>
            </a:xfrm>
            <a:prstGeom prst="wedgeRoundRectCallout">
              <a:avLst>
                <a:gd name="adj1" fmla="val 56898"/>
                <a:gd name="adj2" fmla="val 20398"/>
                <a:gd name="adj3" fmla="val 16667"/>
              </a:avLst>
            </a:prstGeom>
            <a:grpFill/>
            <a:ln w="9525">
              <a:solidFill>
                <a:srgbClr val="00B762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endParaRPr lang="zh-CN" altLang="en-US" b="1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5" name="文本框 18"/>
            <p:cNvSpPr txBox="1">
              <a:spLocks noChangeArrowheads="1"/>
            </p:cNvSpPr>
            <p:nvPr/>
          </p:nvSpPr>
          <p:spPr bwMode="auto">
            <a:xfrm>
              <a:off x="2347913" y="3722688"/>
              <a:ext cx="6938962" cy="4270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en-US" altLang="zh-CN" sz="2200" b="1" dirty="0">
                  <a:latin typeface="楷体" pitchFamily="49" charset="-122"/>
                  <a:ea typeface="楷体" pitchFamily="49" charset="-122"/>
                </a:rPr>
                <a:t> </a:t>
              </a:r>
              <a:r>
                <a:rPr lang="zh-CN" altLang="en-US" sz="2200" b="1" dirty="0">
                  <a:latin typeface="楷体" pitchFamily="49" charset="-122"/>
                  <a:ea typeface="楷体" pitchFamily="49" charset="-122"/>
                </a:rPr>
                <a:t>用同一个球做实验，你发现了什么？</a:t>
              </a:r>
            </a:p>
          </p:txBody>
        </p:sp>
      </p:grpSp>
      <p:sp>
        <p:nvSpPr>
          <p:cNvPr id="19" name="TextBox 12"/>
          <p:cNvSpPr txBox="1">
            <a:spLocks noChangeArrowheads="1"/>
          </p:cNvSpPr>
          <p:nvPr/>
        </p:nvSpPr>
        <p:spPr bwMode="auto">
          <a:xfrm>
            <a:off x="2875160" y="381395"/>
            <a:ext cx="3620533" cy="561692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9pPr>
          </a:lstStyle>
          <a:p>
            <a:pPr>
              <a:buFont typeface="Arial" charset="0"/>
              <a:buNone/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活动</a:t>
            </a:r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2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  实验探究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8011335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5"/>
          <p:cNvSpPr txBox="1">
            <a:spLocks noChangeArrowheads="1"/>
          </p:cNvSpPr>
          <p:nvPr/>
        </p:nvSpPr>
        <p:spPr bwMode="auto">
          <a:xfrm>
            <a:off x="909844" y="1012095"/>
            <a:ext cx="7699317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选择其他的球再做三次实验，记录实验的结果，并与同学交流。</a:t>
            </a:r>
          </a:p>
        </p:txBody>
      </p:sp>
      <p:sp>
        <p:nvSpPr>
          <p:cNvPr id="12" name="圆角矩形标注 11"/>
          <p:cNvSpPr>
            <a:spLocks noChangeArrowheads="1"/>
          </p:cNvSpPr>
          <p:nvPr/>
        </p:nvSpPr>
        <p:spPr bwMode="auto">
          <a:xfrm>
            <a:off x="1475125" y="3717647"/>
            <a:ext cx="4968995" cy="476250"/>
          </a:xfrm>
          <a:prstGeom prst="wedgeRoundRectCallout">
            <a:avLst>
              <a:gd name="adj1" fmla="val 53811"/>
              <a:gd name="adj2" fmla="val 12612"/>
              <a:gd name="adj3" fmla="val 16667"/>
            </a:avLst>
          </a:prstGeom>
          <a:noFill/>
          <a:ln w="9525">
            <a:solidFill>
              <a:srgbClr val="96ABEB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用不同的球做实验，你发现了什么？</a:t>
            </a:r>
          </a:p>
        </p:txBody>
      </p:sp>
      <p:pic>
        <p:nvPicPr>
          <p:cNvPr id="13" name="图片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7275" y="1966202"/>
            <a:ext cx="6638925" cy="163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3" descr="D:\童晓芳\个人专业成长\各类撰稿\20180605路编1-6下册《课件》\课件专用人物图\79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61" t="10251" r="18182" b="9263"/>
          <a:stretch/>
        </p:blipFill>
        <p:spPr bwMode="auto">
          <a:xfrm>
            <a:off x="6680774" y="3606089"/>
            <a:ext cx="1175426" cy="1036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2"/>
          <p:cNvSpPr txBox="1">
            <a:spLocks noChangeArrowheads="1"/>
          </p:cNvSpPr>
          <p:nvPr/>
        </p:nvSpPr>
        <p:spPr bwMode="auto">
          <a:xfrm>
            <a:off x="2909664" y="450403"/>
            <a:ext cx="3620533" cy="561692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9pPr>
          </a:lstStyle>
          <a:p>
            <a:pPr>
              <a:buFont typeface="Arial" charset="0"/>
              <a:buNone/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活动</a:t>
            </a:r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2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  实验探究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6828769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表格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2956335"/>
              </p:ext>
            </p:extLst>
          </p:nvPr>
        </p:nvGraphicFramePr>
        <p:xfrm>
          <a:off x="912813" y="2344848"/>
          <a:ext cx="7174986" cy="2016224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2391662"/>
                <a:gridCol w="2391662"/>
                <a:gridCol w="2391662"/>
              </a:tblGrid>
              <a:tr h="2016224">
                <a:tc>
                  <a:txBody>
                    <a:bodyPr/>
                    <a:lstStyle/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7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24" t="8574" r="24207" b="17332"/>
          <a:stretch/>
        </p:blipFill>
        <p:spPr bwMode="auto">
          <a:xfrm>
            <a:off x="7164288" y="3536272"/>
            <a:ext cx="768980" cy="752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8" t="17536" r="23766" b="8409"/>
          <a:stretch/>
        </p:blipFill>
        <p:spPr bwMode="auto">
          <a:xfrm>
            <a:off x="971600" y="3491178"/>
            <a:ext cx="693092" cy="806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3347864" y="3520627"/>
            <a:ext cx="648072" cy="768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2184679" y="1004888"/>
            <a:ext cx="5636451" cy="454025"/>
            <a:chOff x="2275969" y="1403350"/>
            <a:chExt cx="6967537" cy="454025"/>
          </a:xfrm>
          <a:noFill/>
        </p:grpSpPr>
        <p:sp>
          <p:nvSpPr>
            <p:cNvPr id="14" name="圆角矩形标注 13"/>
            <p:cNvSpPr>
              <a:spLocks noChangeArrowheads="1"/>
            </p:cNvSpPr>
            <p:nvPr/>
          </p:nvSpPr>
          <p:spPr bwMode="auto">
            <a:xfrm flipH="1">
              <a:off x="2339974" y="1403350"/>
              <a:ext cx="5701544" cy="454025"/>
            </a:xfrm>
            <a:prstGeom prst="wedgeRoundRectCallout">
              <a:avLst>
                <a:gd name="adj1" fmla="val 57824"/>
                <a:gd name="adj2" fmla="val 1102"/>
                <a:gd name="adj3" fmla="val 16667"/>
              </a:avLst>
            </a:prstGeom>
            <a:grpFill/>
            <a:ln w="9525">
              <a:solidFill>
                <a:srgbClr val="C3B1F5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endParaRPr lang="zh-CN" altLang="en-US" b="1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6" name="文本框 18"/>
            <p:cNvSpPr txBox="1">
              <a:spLocks noChangeArrowheads="1"/>
            </p:cNvSpPr>
            <p:nvPr/>
          </p:nvSpPr>
          <p:spPr bwMode="auto">
            <a:xfrm>
              <a:off x="2275969" y="1430338"/>
              <a:ext cx="6967537" cy="4270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en-US" altLang="zh-CN" sz="2200" b="1" dirty="0">
                  <a:latin typeface="楷体" pitchFamily="49" charset="-122"/>
                  <a:ea typeface="楷体" pitchFamily="49" charset="-122"/>
                </a:rPr>
                <a:t> </a:t>
              </a:r>
              <a:r>
                <a:rPr lang="zh-CN" altLang="en-US" sz="2200" b="1" dirty="0">
                  <a:latin typeface="楷体" pitchFamily="49" charset="-122"/>
                  <a:ea typeface="楷体" pitchFamily="49" charset="-122"/>
                </a:rPr>
                <a:t>通过这一次活动，你有什么收获？</a:t>
              </a:r>
            </a:p>
          </p:txBody>
        </p:sp>
      </p:grpSp>
      <p:pic>
        <p:nvPicPr>
          <p:cNvPr id="19" name="图片 18" descr="黄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6734" y="2288123"/>
            <a:ext cx="2232025" cy="1344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文本框 3"/>
          <p:cNvSpPr txBox="1">
            <a:spLocks noChangeArrowheads="1"/>
          </p:cNvSpPr>
          <p:nvPr/>
        </p:nvSpPr>
        <p:spPr bwMode="auto">
          <a:xfrm>
            <a:off x="1037576" y="2378821"/>
            <a:ext cx="2162175" cy="963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ts val="2238"/>
              </a:lnSpc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日常生活中有很多有趣的数学问题。</a:t>
            </a:r>
          </a:p>
        </p:txBody>
      </p:sp>
      <p:sp>
        <p:nvSpPr>
          <p:cNvPr id="21" name="圆角矩形标注 20"/>
          <p:cNvSpPr>
            <a:spLocks noChangeArrowheads="1"/>
          </p:cNvSpPr>
          <p:nvPr/>
        </p:nvSpPr>
        <p:spPr bwMode="auto">
          <a:xfrm>
            <a:off x="3546475" y="2472751"/>
            <a:ext cx="1908175" cy="912812"/>
          </a:xfrm>
          <a:prstGeom prst="wedgeRoundRectCallout">
            <a:avLst>
              <a:gd name="adj1" fmla="val 39185"/>
              <a:gd name="adj2" fmla="val 60431"/>
              <a:gd name="adj3" fmla="val 16667"/>
            </a:avLst>
          </a:prstGeom>
          <a:gradFill rotWithShape="1">
            <a:gsLst>
              <a:gs pos="0">
                <a:srgbClr val="FFAAC4"/>
              </a:gs>
              <a:gs pos="999">
                <a:srgbClr val="FFE5ED"/>
              </a:gs>
              <a:gs pos="99001">
                <a:srgbClr val="FFE5ED"/>
              </a:gs>
              <a:gs pos="100000">
                <a:srgbClr val="FFE5ED"/>
              </a:gs>
            </a:gsLst>
            <a:lin ang="5400000"/>
          </a:gradFill>
          <a:ln w="9525">
            <a:solidFill>
              <a:srgbClr val="D99694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zh-CN" altLang="en-US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2" name="文本框 4"/>
          <p:cNvSpPr txBox="1">
            <a:spLocks noChangeArrowheads="1"/>
          </p:cNvSpPr>
          <p:nvPr/>
        </p:nvSpPr>
        <p:spPr bwMode="auto">
          <a:xfrm>
            <a:off x="3546475" y="2464125"/>
            <a:ext cx="1908175" cy="947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ts val="2163"/>
              </a:lnSpc>
            </a:pP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400" b="1" dirty="0" err="1">
                <a:latin typeface="楷体" pitchFamily="49" charset="-122"/>
                <a:ea typeface="楷体" pitchFamily="49" charset="-122"/>
              </a:rPr>
              <a:t>认真实验才可能得到准确的数据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sp>
        <p:nvSpPr>
          <p:cNvPr id="23" name="AutoShape 34"/>
          <p:cNvSpPr>
            <a:spLocks noChangeArrowheads="1"/>
          </p:cNvSpPr>
          <p:nvPr/>
        </p:nvSpPr>
        <p:spPr bwMode="auto">
          <a:xfrm>
            <a:off x="5884367" y="2416175"/>
            <a:ext cx="1928813" cy="885825"/>
          </a:xfrm>
          <a:prstGeom prst="wedgeRoundRectCallout">
            <a:avLst>
              <a:gd name="adj1" fmla="val 37755"/>
              <a:gd name="adj2" fmla="val 58894"/>
              <a:gd name="adj3" fmla="val 16667"/>
            </a:avLst>
          </a:prstGeom>
          <a:gradFill rotWithShape="1">
            <a:gsLst>
              <a:gs pos="0">
                <a:srgbClr val="CDCDFF"/>
              </a:gs>
              <a:gs pos="100000">
                <a:srgbClr val="FBFBFF"/>
              </a:gs>
            </a:gsLst>
            <a:lin ang="5400000" scaled="1"/>
          </a:gradFill>
          <a:ln w="12700">
            <a:solidFill>
              <a:srgbClr val="DCC5ED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zh-CN" altLang="en-US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4" name="文本框 6"/>
          <p:cNvSpPr txBox="1">
            <a:spLocks noChangeArrowheads="1"/>
          </p:cNvSpPr>
          <p:nvPr/>
        </p:nvSpPr>
        <p:spPr bwMode="auto">
          <a:xfrm>
            <a:off x="5910245" y="2416175"/>
            <a:ext cx="2105025" cy="963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ts val="2238"/>
              </a:lnSpc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收集的数据越多越容易发现规律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0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0" name="TextBox 12"/>
          <p:cNvSpPr txBox="1">
            <a:spLocks noChangeArrowheads="1"/>
          </p:cNvSpPr>
          <p:nvPr/>
        </p:nvSpPr>
        <p:spPr bwMode="auto">
          <a:xfrm>
            <a:off x="2909664" y="260631"/>
            <a:ext cx="3620533" cy="561692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9pPr>
          </a:lstStyle>
          <a:p>
            <a:pPr>
              <a:buFont typeface="Arial" charset="0"/>
              <a:buNone/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活动</a:t>
            </a:r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3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  回顾反思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717" y="558729"/>
            <a:ext cx="1126831" cy="1614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40872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 bldLvl="0" animBg="1"/>
      <p:bldP spid="22" grpId="0"/>
      <p:bldP spid="23" grpId="0" bldLvl="0" animBg="1"/>
      <p:bldP spid="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 descr="C:\Users\jinse\Desktop\课件样例\人物图\4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21" t="17277" r="31326" b="8395"/>
          <a:stretch/>
        </p:blipFill>
        <p:spPr bwMode="auto">
          <a:xfrm>
            <a:off x="7593799" y="2622011"/>
            <a:ext cx="850114" cy="1069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圆角矩形标注 14"/>
          <p:cNvSpPr/>
          <p:nvPr/>
        </p:nvSpPr>
        <p:spPr>
          <a:xfrm>
            <a:off x="2172625" y="1885113"/>
            <a:ext cx="5220171" cy="2669611"/>
          </a:xfrm>
          <a:prstGeom prst="wedgeRoundRectCallout">
            <a:avLst>
              <a:gd name="adj1" fmla="val 54491"/>
              <a:gd name="adj2" fmla="val 10306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同一种球的弹性主要取决于球内部所受到的压力，而压力的大小与球内充进的空气多少有关。在正式球类比赛时，对球的弹性都有明确的规定。例如，比赛用的篮球，从1.8米的高度自由落下后，第一次反弹的高度应大于1.2米、小于1.4米。</a:t>
            </a:r>
          </a:p>
        </p:txBody>
      </p:sp>
      <p:sp>
        <p:nvSpPr>
          <p:cNvPr id="19" name="圆角矩形标注 18"/>
          <p:cNvSpPr/>
          <p:nvPr/>
        </p:nvSpPr>
        <p:spPr>
          <a:xfrm>
            <a:off x="1571701" y="1104093"/>
            <a:ext cx="5053390" cy="483160"/>
          </a:xfrm>
          <a:prstGeom prst="wedgeRoundRectCallout">
            <a:avLst>
              <a:gd name="adj1" fmla="val -35870"/>
              <a:gd name="adj2" fmla="val 81963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关于球的反弹，你还知道些什么？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2E442DE0-4B71-8D49-99E3-B1665066CF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拓展延伸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908" y="1224341"/>
            <a:ext cx="1126831" cy="161482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80" name="矩形 4"/>
          <p:cNvSpPr>
            <a:spLocks noChangeArrowheads="1"/>
          </p:cNvSpPr>
          <p:nvPr/>
        </p:nvSpPr>
        <p:spPr bwMode="auto">
          <a:xfrm>
            <a:off x="2027208" y="1830448"/>
            <a:ext cx="4753155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eaLnBrk="0" hangingPunct="0"/>
            <a:r>
              <a:rPr lang="zh-CN" altLang="en-US" sz="32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你还可以观察其他球类的反弹情况，做实验证明你的猜想！</a:t>
            </a:r>
            <a:endParaRPr lang="zh-CN" altLang="en-US" sz="3200" b="1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3DC3C1FC-FFBE-B043-8654-5FA1389401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0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课外活动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/>
    </p:bldLst>
  </p:timing>
</p:sld>
</file>

<file path=ppt/theme/theme1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5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4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6025</TotalTime>
  <Pages>0</Pages>
  <Words>416</Words>
  <Characters>0</Characters>
  <Application>Microsoft Office PowerPoint</Application>
  <DocSecurity>0</DocSecurity>
  <PresentationFormat>全屏显示(16:9)</PresentationFormat>
  <Lines>0</Lines>
  <Paragraphs>43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3_Office 主题</vt:lpstr>
      <vt:lpstr>5_Office 主题</vt:lpstr>
      <vt:lpstr>4_Office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lcj</dc:creator>
  <cp:lastModifiedBy>wangyanwen</cp:lastModifiedBy>
  <cp:revision>984</cp:revision>
  <dcterms:created xsi:type="dcterms:W3CDTF">2016-06-05T01:28:05Z</dcterms:created>
  <dcterms:modified xsi:type="dcterms:W3CDTF">2019-10-14T07:41:32Z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2052-9.1.0.4517</vt:lpwstr>
  </property>
</Properties>
</file>